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66" r:id="rId7"/>
    <p:sldId id="267" r:id="rId8"/>
    <p:sldId id="274" r:id="rId9"/>
    <p:sldId id="272" r:id="rId10"/>
    <p:sldId id="264" r:id="rId11"/>
    <p:sldId id="269" r:id="rId12"/>
    <p:sldId id="270" r:id="rId1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B3636-DF93-6BC7-2495-68534BE26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5585E22-D517-CB17-48B4-0F9EF3F83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6AA581D-2CB9-ACB0-1AB5-CAB0E3220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627AA93-A5D7-3C1F-10AB-28BD02C98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7C96394-E7DE-E2D7-C9AC-5E30A2D6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037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FD2A4-FD34-C187-36B4-3359886D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EABE5CA-29BE-6A2D-F51E-405B07F6F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3C8B292-6A20-2F86-2AB2-8BB07C6F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CB9F4C-D335-97CF-93CA-B96EED6C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A9E72FA-39E8-51A5-43AF-AE337ED4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770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CCF88E11-4224-5054-7694-DD2F9694C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0EC343FE-ACF3-8E11-41F7-3E24E1AE3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66AC5D2-3CC2-EF5F-98BD-38BE900C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4E3A91E-79F0-60E2-AAF4-FE870F961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C106127-D85C-0E5F-AAAA-3C9513CBA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773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C691F-0573-417D-EFF2-14D5C1F9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C68B3D2-8938-905F-22A3-F82CE76CC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749D2BD-C8F2-2CB3-74EF-544E9E4D9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567B502-7DDE-1534-412D-1D4CA01C6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27632FC-42F4-D4CC-EAE1-8A71C801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1547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F2E4D-D326-060A-5BC1-D103E5AF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669A608-3533-7FD8-3A8C-268A9C8AA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FB1EA4D-5AD6-EC9F-8FA9-C7A06937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088CDC5-8C15-C3B8-A575-C9E4AF73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BBC1FD8-5AD0-A631-69A7-3CB62920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116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4EA3-1D6F-2731-63CD-BBB66D1C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ECDE80-BF9B-054F-0717-B8195C64B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C3C9AA5-7CF9-AD84-1328-3B4F69DD8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B88B802-C79B-B540-D4B8-46B43E71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48D6F87-628D-8A71-47D6-AC1540AA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9B58A68-D159-B2E5-CEB1-37953174F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7770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8A9F00-0CC1-42DB-19F1-A7F412B4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F04E315-D52F-022A-8C88-161DB4D2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F9EF1EE-8C77-EF7B-92AA-A2BD42DCF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27057A30-7BE7-307F-E605-1EBB3465C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A35FA20E-A94F-E44F-A4C8-2EF5D0D36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38426E13-DA53-830D-873A-6C6DFAA7E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2801414-6FC6-01F5-D199-928332A4B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95834E25-72B4-7DB5-FBD7-CA273318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98261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61D2F-2733-105B-634B-6E9BB8133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FD905BB-55AE-EED6-86F9-C6A39EC5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740D7A1-9207-2E24-51E6-BDDDC2D5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9DB7F79-1A91-6017-4AD0-092A7F05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72753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B5AB9053-657A-5BF2-5AAF-E1D68C44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53573D0C-AE4F-7EBD-596B-8139E432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76EA48F-B3B8-98D1-5122-990CF72A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1507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E399D-427B-0A09-5BFF-7ACC81EF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4EB3934-7211-DD23-B586-1653D6335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F6A09E9-4908-BB77-D93D-8B1B2E94D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EC57734-4ECE-A570-F3FE-32DB3EC4A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75A029D-9E3E-C4FB-C962-BE3736A0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4E10AE8-CDB4-CFA5-214D-3BC01FC4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1553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7D6A-5915-CE09-9164-2ACFF078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1E0C65AB-D8FB-F0A2-903B-53163A0A2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E6BE04F-1EE0-6B69-E444-1E94947CF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70C6C1D-EED3-E374-D79A-F9AE929AF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F3DB2B5-67F8-A3D2-CE3B-E345A168B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C8F94BB-3D0E-68EA-0CE7-43AC1D65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398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6115BB1-55C0-AB8B-4C76-7EDC4B62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13D62B3-A995-BD91-C6C7-CA621D68B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C1E23E9-C83F-E9A8-81B3-A0BD4F82C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66D1682-CBAB-8B84-2CE4-07F20F6AC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D0604B3-A91D-CE2A-E721-6119F4108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689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491A1-135F-A9EC-E951-C89D7409A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60338"/>
            <a:ext cx="9144000" cy="1252537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C81D84A-91FC-5C09-071D-47362F67BF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D24B845A-7637-AB31-7395-439288DA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68" y="1064853"/>
            <a:ext cx="6613887" cy="2705681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294A5A4-F989-D4D2-E625-431B30DB5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411" y="1291541"/>
            <a:ext cx="6678614" cy="2732160"/>
          </a:xfrm>
          <a:prstGeom prst="rect">
            <a:avLst/>
          </a:prstGeom>
        </p:spPr>
      </p:pic>
      <p:pic>
        <p:nvPicPr>
          <p:cNvPr id="4" name="Billede 3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473C142C-685A-CF45-4281-AE0C03E3A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869" y="4200379"/>
            <a:ext cx="6748156" cy="2760609"/>
          </a:xfrm>
          <a:prstGeom prst="rect">
            <a:avLst/>
          </a:prstGeom>
        </p:spPr>
      </p:pic>
      <p:pic>
        <p:nvPicPr>
          <p:cNvPr id="6" name="Billede 5" descr="Et billede, der indeholder tekst, ur&#10;&#10;Automatisk genereret beskrivelse">
            <a:extLst>
              <a:ext uri="{FF2B5EF4-FFF2-40B4-BE49-F238E27FC236}">
                <a16:creationId xmlns:a16="http://schemas.microsoft.com/office/drawing/2014/main" id="{368C99B5-1136-116E-54F1-32290ACF7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078" y="3754885"/>
            <a:ext cx="3651596" cy="365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11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36E0-6110-C67C-AAA1-8D0467F8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136C06E5-48FB-EEE6-EA11-0F2884285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842986"/>
            <a:ext cx="12192000" cy="3810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B79ED6CC-C982-997D-48D0-A6918D663270}"/>
              </a:ext>
            </a:extLst>
          </p:cNvPr>
          <p:cNvSpPr txBox="1"/>
          <p:nvPr/>
        </p:nvSpPr>
        <p:spPr>
          <a:xfrm>
            <a:off x="506186" y="1444907"/>
            <a:ext cx="8703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25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3">
            <a:extLst>
              <a:ext uri="{FF2B5EF4-FFF2-40B4-BE49-F238E27FC236}">
                <a16:creationId xmlns:a16="http://schemas.microsoft.com/office/drawing/2014/main" id="{25CD9FD3-33B7-0D98-288F-7AE072921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509" y="0"/>
            <a:ext cx="10664981" cy="3332806"/>
          </a:xfrm>
          <a:prstGeom prst="rect">
            <a:avLst/>
          </a:prstGeom>
        </p:spPr>
      </p:pic>
      <p:pic>
        <p:nvPicPr>
          <p:cNvPr id="8" name="Billede 7" descr="Et billede, der indeholder diagram, linje/række, tekst&#10;&#10;Automatisk genereret beskrivelse">
            <a:extLst>
              <a:ext uri="{FF2B5EF4-FFF2-40B4-BE49-F238E27FC236}">
                <a16:creationId xmlns:a16="http://schemas.microsoft.com/office/drawing/2014/main" id="{F2A757CC-DA38-8699-EE2D-31EE945D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9" y="3429000"/>
            <a:ext cx="10664982" cy="33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1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6D9C85A8-648A-1CD6-B69C-EC465395A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00" y="2058339"/>
            <a:ext cx="8229600" cy="3657600"/>
          </a:xfr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581CFE8-7391-2E70-CA7F-50801D18FFEA}"/>
              </a:ext>
            </a:extLst>
          </p:cNvPr>
          <p:cNvSpPr txBox="1">
            <a:spLocks/>
          </p:cNvSpPr>
          <p:nvPr/>
        </p:nvSpPr>
        <p:spPr>
          <a:xfrm>
            <a:off x="838200" y="193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BB70A9FA-559C-DAD8-29E4-AB8F4D164BF1}"/>
              </a:ext>
            </a:extLst>
          </p:cNvPr>
          <p:cNvSpPr txBox="1"/>
          <p:nvPr/>
        </p:nvSpPr>
        <p:spPr>
          <a:xfrm>
            <a:off x="838200" y="1689007"/>
            <a:ext cx="321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time</a:t>
            </a:r>
          </a:p>
        </p:txBody>
      </p:sp>
    </p:spTree>
    <p:extLst>
      <p:ext uri="{BB962C8B-B14F-4D97-AF65-F5344CB8AC3E}">
        <p14:creationId xmlns:p14="http://schemas.microsoft.com/office/powerpoint/2010/main" val="194755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FB62D-EADD-87DA-A964-47D6CC42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1E70CA8-15DE-D0C8-23B8-876A3660E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Understand typical optimization problems &amp; usages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finding lowest energy structures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solving optimization problems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 their workings &amp; limitations</a:t>
            </a:r>
          </a:p>
        </p:txBody>
      </p:sp>
    </p:spTree>
    <p:extLst>
      <p:ext uri="{BB962C8B-B14F-4D97-AF65-F5344CB8AC3E}">
        <p14:creationId xmlns:p14="http://schemas.microsoft.com/office/powerpoint/2010/main" val="5155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3BFB8-87CD-B29B-35E1-B14D57FE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F74E63-320F-FAFA-8E59-D17310873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85634" cy="4351338"/>
          </a:xfrm>
        </p:spPr>
        <p:txBody>
          <a:bodyPr>
            <a:normAutofit/>
          </a:bodyPr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Minimizing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loss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in terms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paramters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Hard problem 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Few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cases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analytic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gradient</a:t>
            </a:r>
          </a:p>
          <a:p>
            <a:pPr lvl="2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Stuck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Gradient Descent - Gradient descent - Product Manager's Artificial  Intelligence Learning Library">
            <a:extLst>
              <a:ext uri="{FF2B5EF4-FFF2-40B4-BE49-F238E27FC236}">
                <a16:creationId xmlns:a16="http://schemas.microsoft.com/office/drawing/2014/main" id="{9DA09728-BC75-C138-9E33-154C56021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746" y="2788466"/>
            <a:ext cx="4946285" cy="276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27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CBB34-B7BB-FA42-4CB3-B1AF3359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7328A2C2-16FB-94BE-0B50-32B29CFEAC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Collection of atoms in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LennardJones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Metropolis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Montecarlo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𝑅𝑁𝐷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min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1, </m:t>
                        </m:r>
                        <m:f>
                          <m:fPr>
                            <m:ctrlPr>
                              <a:rPr lang="da-D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</m:oMath>
                </a14:m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Boltzmann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statistics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dependent</a:t>
                </a:r>
              </a:p>
              <a:p>
                <a:pPr lvl="1"/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7328A2C2-16FB-94BE-0B50-32B29CFEAC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lede 5" descr="Et billede, der indeholder tekst, skærmbillede, Kurve, linje/række&#10;&#10;Automatisk genereret beskrivelse">
            <a:extLst>
              <a:ext uri="{FF2B5EF4-FFF2-40B4-BE49-F238E27FC236}">
                <a16:creationId xmlns:a16="http://schemas.microsoft.com/office/drawing/2014/main" id="{8DFDA23A-E0F6-8A54-B4D2-51113BFF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281" y="4124639"/>
            <a:ext cx="5062396" cy="2531198"/>
          </a:xfrm>
          <a:prstGeom prst="rect">
            <a:avLst/>
          </a:prstGeom>
        </p:spPr>
      </p:pic>
      <p:pic>
        <p:nvPicPr>
          <p:cNvPr id="8" name="Billede 7" descr="Et billede, der indeholder tekst, skærmbillede, Kurve, linje/række&#10;&#10;Automatisk genereret beskrivelse">
            <a:extLst>
              <a:ext uri="{FF2B5EF4-FFF2-40B4-BE49-F238E27FC236}">
                <a16:creationId xmlns:a16="http://schemas.microsoft.com/office/drawing/2014/main" id="{F447AA24-D8D3-F5D6-F444-D74C7F8D3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28" y="4185015"/>
            <a:ext cx="4820892" cy="241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F50315D-1211-B70B-E6FE-1A8E79F98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little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07160F7-6543-FDEC-A043-DF630293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895" y="2987306"/>
            <a:ext cx="7047089" cy="288290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FE031BD6-E601-76EC-E357-8BE4536E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8600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C1B97-908B-2B5B-5FED-75A2299F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EA5CB9C-07BE-35EF-2368-030795FA8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Stuck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Bassin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Hopping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DA16EC1-F41B-6FB1-C217-7150ADBA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567" y="1289643"/>
            <a:ext cx="6334470" cy="2591373"/>
          </a:xfrm>
          <a:prstGeom prst="rect">
            <a:avLst/>
          </a:prstGeom>
        </p:spPr>
      </p:pic>
      <p:pic>
        <p:nvPicPr>
          <p:cNvPr id="7" name="Billede 6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72F9F293-2031-D9CF-692C-091340D89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724" y="4203674"/>
            <a:ext cx="6748156" cy="2760609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E6B7263B-D6CF-34C5-A6D3-8D90E934AB5C}"/>
              </a:ext>
            </a:extLst>
          </p:cNvPr>
          <p:cNvSpPr txBox="1"/>
          <p:nvPr/>
        </p:nvSpPr>
        <p:spPr>
          <a:xfrm>
            <a:off x="8384445" y="110497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29762A9C-360C-92D0-2296-6A2910ADD071}"/>
              </a:ext>
            </a:extLst>
          </p:cNvPr>
          <p:cNvSpPr txBox="1"/>
          <p:nvPr/>
        </p:nvSpPr>
        <p:spPr>
          <a:xfrm>
            <a:off x="8356966" y="4188052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(Bassin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Hopping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458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255C7-E845-26A7-0C38-D9762E96B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776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– PSO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08FCD85-0B0E-90F1-746B-1D9956309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Atomic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configuration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Update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particle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positions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velocities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E67DA2D-BF09-74EC-972F-EBAFF2DBE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0" y="2570041"/>
            <a:ext cx="4381500" cy="439102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1C5D042-8A5B-D1E6-EBFD-81A7361DC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84" y="3354145"/>
            <a:ext cx="2977029" cy="460217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24D56DA0-AE3F-3965-DEC8-F20DED299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21" y="4001294"/>
            <a:ext cx="7552279" cy="460217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573A4D28-8BA4-E329-C310-E1719E0F8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6172" y="179039"/>
            <a:ext cx="2102949" cy="28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6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081E7EF-A20D-8BF7-9106-8DA64FFF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4" name="Billede 3" descr="Et billede, der indeholder tekst, ur&#10;&#10;Automatisk genereret beskrivelse">
            <a:extLst>
              <a:ext uri="{FF2B5EF4-FFF2-40B4-BE49-F238E27FC236}">
                <a16:creationId xmlns:a16="http://schemas.microsoft.com/office/drawing/2014/main" id="{883C8E7B-7831-4251-A09F-6D77470A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1825625"/>
            <a:ext cx="4286250" cy="428625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AB13060-03D6-FE47-8380-A7F882AA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– PSO</a:t>
            </a:r>
          </a:p>
        </p:txBody>
      </p:sp>
    </p:spTree>
    <p:extLst>
      <p:ext uri="{BB962C8B-B14F-4D97-AF65-F5344CB8AC3E}">
        <p14:creationId xmlns:p14="http://schemas.microsoft.com/office/powerpoint/2010/main" val="3771697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B0E3FD0B-3B14-5971-C7D1-B40AB71321CD}"/>
              </a:ext>
            </a:extLst>
          </p:cNvPr>
          <p:cNvSpPr txBox="1">
            <a:spLocks/>
          </p:cNvSpPr>
          <p:nvPr/>
        </p:nvSpPr>
        <p:spPr>
          <a:xfrm>
            <a:off x="838200" y="172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7446CB75-D9C7-E8B3-7D85-0590B7EC7E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8703024" cy="1512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MD-simulation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Annealing Services - Steel, Aluminum, and Copper">
            <a:extLst>
              <a:ext uri="{FF2B5EF4-FFF2-40B4-BE49-F238E27FC236}">
                <a16:creationId xmlns:a16="http://schemas.microsoft.com/office/drawing/2014/main" id="{827D24F0-AE77-0CF1-F768-04812E215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577" y="1497727"/>
            <a:ext cx="2341888" cy="352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91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218</Words>
  <Application>Microsoft Office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Times New Roman</vt:lpstr>
      <vt:lpstr>Office-tema</vt:lpstr>
      <vt:lpstr>Optimization</vt:lpstr>
      <vt:lpstr>Outline</vt:lpstr>
      <vt:lpstr>The optimization problem</vt:lpstr>
      <vt:lpstr>Find lowest energy structures </vt:lpstr>
      <vt:lpstr>Find lowest energy structures </vt:lpstr>
      <vt:lpstr>Find lowest energy structures </vt:lpstr>
      <vt:lpstr>Another approach: Exercise 16 – PSO</vt:lpstr>
      <vt:lpstr>Another approach: Exercise 16 – PSO</vt:lpstr>
      <vt:lpstr>PowerPoint-præsentation</vt:lpstr>
      <vt:lpstr>Yet another approach: Exercise 28 – Simulated annealing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15</cp:revision>
  <dcterms:created xsi:type="dcterms:W3CDTF">2024-12-17T17:13:07Z</dcterms:created>
  <dcterms:modified xsi:type="dcterms:W3CDTF">2025-01-06T01:18:44Z</dcterms:modified>
</cp:coreProperties>
</file>